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051"/>
    <a:srgbClr val="58277E"/>
    <a:srgbClr val="480066"/>
    <a:srgbClr val="49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2"/>
  </p:normalViewPr>
  <p:slideViewPr>
    <p:cSldViewPr snapToGrid="0">
      <p:cViewPr varScale="1">
        <p:scale>
          <a:sx n="131" d="100"/>
          <a:sy n="131" d="100"/>
        </p:scale>
        <p:origin x="162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9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0E88441-FDE3-B5A3-1AB9-F07387FF9E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5F7EC8-7D68-E7F9-0270-280F87FD36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44C60-E375-D740-9A5C-CD5AC42D35E5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1FFB85-2A0F-51E3-CEB4-B3445C9A2C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0F3CE2-A6F8-286C-D111-A13E9A7AA2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7DACC-54FA-9D41-AB88-46CCBCCDF9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036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5DC89-0624-CE98-849E-9A2F266DD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127" y="375231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EDB5C-5AA4-EDC7-DB52-07180CE7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663" y="3100234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3B005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7286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12EA5-B496-4BB1-3D8C-52B6338B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796D28-C794-3286-CA86-8043CDD08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4675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4A5FD-2530-2E46-278C-F060419E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9145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37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9D1D429C-26AC-7414-3EAB-218FCD733DD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1E8093-3008-6330-E061-F74FE6279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390" y="-163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720BB-5574-114F-0F79-2A8461300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7891" y="16571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634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480066"/>
          </a:solidFill>
          <a:latin typeface="Helvetica" pitchFamily="2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22602-69C2-0359-E848-07B1DB084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561974"/>
            <a:ext cx="11515725" cy="2124075"/>
          </a:xfrm>
        </p:spPr>
        <p:txBody>
          <a:bodyPr/>
          <a:lstStyle/>
          <a:p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F016DD-7803-6505-5784-AE484DBFC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274" y="3429000"/>
            <a:ext cx="10067925" cy="2505074"/>
          </a:xfrm>
        </p:spPr>
        <p:txBody>
          <a:bodyPr/>
          <a:lstStyle/>
          <a:p>
            <a:r>
              <a:rPr lang="en-US" dirty="0" err="1"/>
              <a:t>Orateur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56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C63D1-F4DD-12BD-24FC-7C8B1EBF2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6002" y="0"/>
            <a:ext cx="8631937" cy="1276350"/>
          </a:xfrm>
        </p:spPr>
        <p:txBody>
          <a:bodyPr/>
          <a:lstStyle/>
          <a:p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34B433-5C9E-81E5-FD8E-C1BA08433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565453"/>
            <a:ext cx="11515039" cy="4740249"/>
          </a:xfrm>
        </p:spPr>
        <p:txBody>
          <a:bodyPr/>
          <a:lstStyle/>
          <a:p>
            <a:r>
              <a:rPr lang="en-US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291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Thème Office</vt:lpstr>
      <vt:lpstr>Titre</vt:lpstr>
      <vt:lpstr>Titre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Compte Microsoft</dc:creator>
  <cp:lastModifiedBy>Laurent-Xavier ELGARD</cp:lastModifiedBy>
  <cp:revision>7</cp:revision>
  <dcterms:created xsi:type="dcterms:W3CDTF">2025-04-13T16:39:42Z</dcterms:created>
  <dcterms:modified xsi:type="dcterms:W3CDTF">2025-04-14T21:39:29Z</dcterms:modified>
</cp:coreProperties>
</file>