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0051"/>
    <a:srgbClr val="58277E"/>
    <a:srgbClr val="480066"/>
    <a:srgbClr val="492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72"/>
  </p:normalViewPr>
  <p:slideViewPr>
    <p:cSldViewPr snapToGrid="0">
      <p:cViewPr varScale="1">
        <p:scale>
          <a:sx n="131" d="100"/>
          <a:sy n="131" d="100"/>
        </p:scale>
        <p:origin x="162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9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0E88441-FDE3-B5A3-1AB9-F07387FF9E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5F7EC8-7D68-E7F9-0270-280F87FD36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44C60-E375-D740-9A5C-CD5AC42D35E5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1FFB85-2A0F-51E3-CEB4-B3445C9A2C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70F3CE2-A6F8-286C-D111-A13E9A7AA2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7DACC-54FA-9D41-AB88-46CCBCCDF99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036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E5DC89-0624-CE98-849E-9A2F266DD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2127" y="375231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DEDB5C-5AA4-EDC7-DB52-07180CE7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6663" y="3100234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rgbClr val="3B005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7286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12EA5-B496-4BB1-3D8C-52B6338B9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796D28-C794-3286-CA86-8043CDD08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54675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337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CA4BE9D2-631E-3827-3942-24DF8157223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1E8093-3008-6330-E061-F74FE6279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0390" y="-163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5720BB-5574-114F-0F79-2A8461300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7891" y="16571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9634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480066"/>
          </a:solidFill>
          <a:latin typeface="Helvetica" pitchFamily="2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22602-69C2-0359-E848-07B1DB084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1" y="577901"/>
            <a:ext cx="11492178" cy="2101802"/>
          </a:xfrm>
        </p:spPr>
        <p:txBody>
          <a:bodyPr/>
          <a:lstStyle/>
          <a:p>
            <a:r>
              <a:rPr lang="en-US" dirty="0" err="1"/>
              <a:t>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F016DD-7803-6505-5784-AE484DBFC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334" y="3428999"/>
            <a:ext cx="10065716" cy="2174443"/>
          </a:xfrm>
        </p:spPr>
        <p:txBody>
          <a:bodyPr/>
          <a:lstStyle/>
          <a:p>
            <a:r>
              <a:rPr lang="en-US" dirty="0" err="1"/>
              <a:t>Orateur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056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5CCF6A-1A69-67AC-BEB8-D37472BCA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3318" y="-16335"/>
            <a:ext cx="8615782" cy="1273635"/>
          </a:xfrm>
        </p:spPr>
        <p:txBody>
          <a:bodyPr/>
          <a:lstStyle/>
          <a:p>
            <a:r>
              <a:rPr lang="en-US" dirty="0" err="1"/>
              <a:t>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7B3885-27BF-54C7-706E-3CB43EBB8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645921"/>
            <a:ext cx="11506200" cy="4650104"/>
          </a:xfrm>
        </p:spPr>
        <p:txBody>
          <a:bodyPr/>
          <a:lstStyle/>
          <a:p>
            <a:r>
              <a:rPr lang="en-US"/>
              <a:t>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85441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Thème Office</vt:lpstr>
      <vt:lpstr>Titre</vt:lpstr>
      <vt:lpstr>Titre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Compte Microsoft</dc:creator>
  <cp:lastModifiedBy>Laurent-Xavier ELGARD</cp:lastModifiedBy>
  <cp:revision>12</cp:revision>
  <dcterms:created xsi:type="dcterms:W3CDTF">2025-04-13T16:39:42Z</dcterms:created>
  <dcterms:modified xsi:type="dcterms:W3CDTF">2025-04-14T21:39:09Z</dcterms:modified>
</cp:coreProperties>
</file>